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6858000" cy="9701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50" d="100"/>
          <a:sy n="50" d="100"/>
        </p:scale>
        <p:origin x="270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87676"/>
            <a:ext cx="5829300" cy="33774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95383"/>
            <a:ext cx="5143500" cy="23422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32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5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6500"/>
            <a:ext cx="1478756" cy="822133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6500"/>
            <a:ext cx="4350544" cy="822133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660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513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18569"/>
            <a:ext cx="5915025" cy="403543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492180"/>
            <a:ext cx="5915025" cy="2122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241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2499"/>
            <a:ext cx="2914650" cy="61553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2499"/>
            <a:ext cx="2914650" cy="61553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493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6502"/>
            <a:ext cx="5915025" cy="18751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78145"/>
            <a:ext cx="2901255" cy="116549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43638"/>
            <a:ext cx="2901255" cy="52121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78145"/>
            <a:ext cx="2915543" cy="116549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43638"/>
            <a:ext cx="2915543" cy="52121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72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18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748"/>
            <a:ext cx="2211884" cy="22636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6797"/>
            <a:ext cx="3471863" cy="689414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0364"/>
            <a:ext cx="2211884" cy="5391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40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748"/>
            <a:ext cx="2211884" cy="22636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6797"/>
            <a:ext cx="3471863" cy="689414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0364"/>
            <a:ext cx="2211884" cy="5391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24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6502"/>
            <a:ext cx="5915025" cy="1875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2499"/>
            <a:ext cx="5915025" cy="615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991589"/>
            <a:ext cx="1543050" cy="516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2813-78F8-4A40-80CA-97C77DA8FDA0}" type="datetimeFigureOut">
              <a:rPr lang="ko-KR" altLang="en-US" smtClean="0"/>
              <a:t>2024-08-20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991589"/>
            <a:ext cx="2314575" cy="516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991589"/>
            <a:ext cx="1543050" cy="516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CB85-8A6C-4BC6-A4B4-76242ED2D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949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6D32285-A36D-4D4B-97A1-A69ABD17546A}"/>
              </a:ext>
            </a:extLst>
          </p:cNvPr>
          <p:cNvGrpSpPr/>
          <p:nvPr/>
        </p:nvGrpSpPr>
        <p:grpSpPr>
          <a:xfrm>
            <a:off x="0" y="0"/>
            <a:ext cx="6858000" cy="9694967"/>
            <a:chOff x="0" y="-7132"/>
            <a:chExt cx="6858000" cy="9694967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5CF4D17F-60B1-4EF4-B7BF-90BE4E452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7132"/>
              <a:ext cx="6858000" cy="9694967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1CF5B71C-3B5C-4A8A-87B4-E62B9B86B09E}"/>
                </a:ext>
              </a:extLst>
            </p:cNvPr>
            <p:cNvGrpSpPr/>
            <p:nvPr/>
          </p:nvGrpSpPr>
          <p:grpSpPr>
            <a:xfrm>
              <a:off x="276191" y="204982"/>
              <a:ext cx="2965877" cy="1132901"/>
              <a:chOff x="457200" y="-398939"/>
              <a:chExt cx="2920797" cy="1115682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CBCEFD-3A2E-4669-A494-8C64A7001185}"/>
                  </a:ext>
                </a:extLst>
              </p:cNvPr>
              <p:cNvSpPr txBox="1"/>
              <p:nvPr/>
            </p:nvSpPr>
            <p:spPr>
              <a:xfrm>
                <a:off x="457200" y="-398939"/>
                <a:ext cx="1631806" cy="491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640" dirty="0">
                    <a:solidFill>
                      <a:schemeClr val="bg1"/>
                    </a:solidFill>
                  </a:rPr>
                  <a:t>Paper Title</a:t>
                </a:r>
                <a:endParaRPr lang="ko-KR" altLang="en-US" sz="264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7EBA5B1-140F-45CB-B5AE-B423EB8F2380}"/>
                  </a:ext>
                </a:extLst>
              </p:cNvPr>
              <p:cNvSpPr txBox="1"/>
              <p:nvPr/>
            </p:nvSpPr>
            <p:spPr>
              <a:xfrm>
                <a:off x="457200" y="466686"/>
                <a:ext cx="2920797" cy="25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50" b="0" i="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First Author, Co-Author, Corresponding Author</a:t>
                </a:r>
                <a:endParaRPr lang="ko-KR" altLang="en-US" sz="1015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724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9</Words>
  <Application>Microsoft Office PowerPoint</Application>
  <PresentationFormat>사용자 지정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정현</dc:creator>
  <cp:lastModifiedBy>김 정현</cp:lastModifiedBy>
  <cp:revision>4</cp:revision>
  <dcterms:created xsi:type="dcterms:W3CDTF">2024-08-20T01:43:31Z</dcterms:created>
  <dcterms:modified xsi:type="dcterms:W3CDTF">2024-08-20T02:40:02Z</dcterms:modified>
</cp:coreProperties>
</file>